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7" d="100"/>
          <a:sy n="167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E72669-6F4B-4405-BE5E-C5D868FA0785}" type="datetimeFigureOut">
              <a:rPr lang="en-GB" smtClean="0"/>
              <a:t>12/01/16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F722BF-9372-45EA-96A8-4317485ABB18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OCR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New 6</a:t>
            </a:r>
            <a:r>
              <a:rPr lang="en-GB" baseline="30000" dirty="0" smtClean="0"/>
              <a:t>th</a:t>
            </a:r>
            <a:r>
              <a:rPr lang="en-GB" dirty="0" smtClean="0"/>
              <a:t> form accreditation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68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 smtClean="0"/>
              <a:t>6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form are now running a new *fully accredited timetable.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141592"/>
          </a:xfrm>
        </p:spPr>
        <p:txBody>
          <a:bodyPr>
            <a:normAutofit/>
          </a:bodyPr>
          <a:lstStyle/>
          <a:p>
            <a:r>
              <a:rPr lang="en-GB" sz="3600" dirty="0"/>
              <a:t>Life and Living skills </a:t>
            </a:r>
            <a:endParaRPr lang="en-GB" sz="3600" dirty="0" smtClean="0"/>
          </a:p>
          <a:p>
            <a:r>
              <a:rPr lang="en-GB" sz="3600" dirty="0" smtClean="0"/>
              <a:t>Functional skills – numeracy </a:t>
            </a:r>
          </a:p>
          <a:p>
            <a:r>
              <a:rPr lang="en-GB" sz="3600" dirty="0" smtClean="0"/>
              <a:t>Functional skills - literacy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861048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+mj-lt"/>
              </a:rPr>
              <a:t>Why change?</a:t>
            </a:r>
          </a:p>
          <a:p>
            <a:pPr algn="ctr"/>
            <a:r>
              <a:rPr lang="en-GB" sz="2400" dirty="0" smtClean="0">
                <a:solidFill>
                  <a:schemeClr val="accent1"/>
                </a:solidFill>
                <a:latin typeface="+mj-lt"/>
              </a:rPr>
              <a:t>Choice: </a:t>
            </a:r>
            <a:r>
              <a:rPr lang="en-GB" sz="2400" dirty="0" smtClean="0">
                <a:latin typeface="+mj-lt"/>
              </a:rPr>
              <a:t>150 units. (LLS) </a:t>
            </a:r>
          </a:p>
          <a:p>
            <a:pPr algn="ctr"/>
            <a:r>
              <a:rPr lang="en-GB" sz="2400" dirty="0" smtClean="0">
                <a:solidFill>
                  <a:schemeClr val="accent1"/>
                </a:solidFill>
                <a:latin typeface="+mj-lt"/>
              </a:rPr>
              <a:t>Variety</a:t>
            </a:r>
            <a:r>
              <a:rPr lang="en-GB" sz="2400" dirty="0">
                <a:solidFill>
                  <a:schemeClr val="accent1"/>
                </a:solidFill>
                <a:latin typeface="+mj-lt"/>
              </a:rPr>
              <a:t>: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wide range of skill areas</a:t>
            </a:r>
            <a:r>
              <a:rPr lang="en-GB" sz="2400" dirty="0">
                <a:latin typeface="+mj-lt"/>
              </a:rPr>
              <a:t>.</a:t>
            </a:r>
            <a:endParaRPr lang="en-GB" sz="2400" dirty="0" smtClean="0">
              <a:latin typeface="+mj-lt"/>
            </a:endParaRPr>
          </a:p>
          <a:p>
            <a:pPr algn="ctr"/>
            <a:r>
              <a:rPr lang="en-GB" sz="2400" dirty="0" smtClean="0">
                <a:solidFill>
                  <a:schemeClr val="accent1"/>
                </a:solidFill>
                <a:latin typeface="+mj-lt"/>
              </a:rPr>
              <a:t>Linked</a:t>
            </a:r>
            <a:r>
              <a:rPr lang="en-GB" sz="2400" dirty="0" smtClean="0">
                <a:latin typeface="+mj-lt"/>
              </a:rPr>
              <a:t> to KS4.</a:t>
            </a:r>
          </a:p>
          <a:p>
            <a:pPr algn="ctr"/>
            <a:r>
              <a:rPr lang="en-GB" sz="2400" dirty="0" smtClean="0">
                <a:solidFill>
                  <a:schemeClr val="accent1"/>
                </a:solidFill>
                <a:latin typeface="+mj-lt"/>
              </a:rPr>
              <a:t>Flexible: </a:t>
            </a:r>
            <a:r>
              <a:rPr lang="en-GB" sz="2400" dirty="0" smtClean="0">
                <a:latin typeface="+mj-lt"/>
              </a:rPr>
              <a:t>spiky profile units.</a:t>
            </a:r>
          </a:p>
          <a:p>
            <a:pPr algn="ctr"/>
            <a:r>
              <a:rPr lang="en-GB" sz="2400" dirty="0" smtClean="0">
                <a:solidFill>
                  <a:schemeClr val="accent1"/>
                </a:solidFill>
                <a:latin typeface="+mj-lt"/>
              </a:rPr>
              <a:t>Appropriate</a:t>
            </a:r>
            <a:r>
              <a:rPr lang="en-GB" sz="2400" dirty="0" smtClean="0">
                <a:latin typeface="+mj-lt"/>
              </a:rPr>
              <a:t> for 6</a:t>
            </a:r>
            <a:r>
              <a:rPr lang="en-GB" sz="2400" baseline="30000" dirty="0" smtClean="0">
                <a:latin typeface="+mj-lt"/>
              </a:rPr>
              <a:t>th</a:t>
            </a:r>
            <a:r>
              <a:rPr lang="en-GB" sz="2400" dirty="0" smtClean="0">
                <a:latin typeface="+mj-lt"/>
              </a:rPr>
              <a:t> form.</a:t>
            </a:r>
            <a:endParaRPr lang="en-GB" dirty="0">
              <a:latin typeface="+mj-lt"/>
            </a:endParaRPr>
          </a:p>
          <a:p>
            <a:pPr algn="ctr"/>
            <a:endParaRPr lang="en-GB" dirty="0" smtClean="0">
              <a:latin typeface="+mj-lt"/>
            </a:endParaRPr>
          </a:p>
          <a:p>
            <a:pPr algn="ctr"/>
            <a:r>
              <a:rPr lang="en-GB" dirty="0" smtClean="0"/>
              <a:t>‘Varied personalised learning programmes with a flexible structure.’</a:t>
            </a:r>
            <a:endParaRPr lang="en-GB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438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7" t="17045" r="8807" b="11553"/>
          <a:stretch/>
        </p:blipFill>
        <p:spPr bwMode="auto">
          <a:xfrm>
            <a:off x="971600" y="-27143"/>
            <a:ext cx="7632848" cy="695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59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05488"/>
          </a:xfrm>
        </p:spPr>
        <p:txBody>
          <a:bodyPr/>
          <a:lstStyle/>
          <a:p>
            <a:r>
              <a:rPr lang="en-GB" dirty="0" smtClean="0"/>
              <a:t>LG1/2 have options.</a:t>
            </a:r>
          </a:p>
          <a:p>
            <a:r>
              <a:rPr lang="en-GB" dirty="0" smtClean="0"/>
              <a:t>LG3/4 (will have options in the future)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328498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Monitoring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5025" y="4427984"/>
            <a:ext cx="8229600" cy="12054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See spread sheets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12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2" y="-315416"/>
            <a:ext cx="8229600" cy="1143000"/>
          </a:xfrm>
        </p:spPr>
        <p:txBody>
          <a:bodyPr/>
          <a:lstStyle/>
          <a:p>
            <a:r>
              <a:rPr lang="en-GB" dirty="0" smtClean="0"/>
              <a:t>LG5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9886" r="11932" b="11174"/>
          <a:stretch/>
        </p:blipFill>
        <p:spPr bwMode="auto">
          <a:xfrm>
            <a:off x="150377" y="764703"/>
            <a:ext cx="8964488" cy="613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393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97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OCR</vt:lpstr>
      <vt:lpstr>6th form are now running a new *fully accredited timetable.</vt:lpstr>
      <vt:lpstr>PowerPoint Presentation</vt:lpstr>
      <vt:lpstr>Options </vt:lpstr>
      <vt:lpstr>LG5</vt:lpstr>
    </vt:vector>
  </TitlesOfParts>
  <Company>Gorton Education Village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</dc:title>
  <dc:creator>N Hammond</dc:creator>
  <cp:lastModifiedBy>Multimedia Studio</cp:lastModifiedBy>
  <cp:revision>2</cp:revision>
  <dcterms:created xsi:type="dcterms:W3CDTF">2015-09-29T10:30:59Z</dcterms:created>
  <dcterms:modified xsi:type="dcterms:W3CDTF">2016-01-12T13:45:23Z</dcterms:modified>
</cp:coreProperties>
</file>